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9" r:id="rId6"/>
    <p:sldId id="268" r:id="rId7"/>
    <p:sldId id="262" r:id="rId8"/>
    <p:sldId id="260" r:id="rId9"/>
    <p:sldId id="261" r:id="rId10"/>
    <p:sldId id="267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8404"/>
            <a:ext cx="7543800" cy="1369197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/>
              <a:t> </a:t>
            </a:r>
            <a:r>
              <a:rPr lang="en-US" dirty="0" smtClean="0">
                <a:solidFill>
                  <a:schemeClr val="bg1"/>
                </a:solidFill>
              </a:rPr>
              <a:t>Massage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9236" y="6164570"/>
            <a:ext cx="7050130" cy="693430"/>
          </a:xfrm>
        </p:spPr>
        <p:txBody>
          <a:bodyPr/>
          <a:lstStyle/>
          <a:p>
            <a:r>
              <a:rPr lang="en-US" dirty="0" smtClean="0"/>
              <a:t>Team: </a:t>
            </a:r>
            <a:r>
              <a:rPr lang="en-US" dirty="0" err="1" smtClean="0"/>
              <a:t>Aixeraff</a:t>
            </a:r>
            <a:r>
              <a:rPr lang="en-US" dirty="0" smtClean="0"/>
              <a:t>, Alberto, </a:t>
            </a:r>
            <a:r>
              <a:rPr lang="en-US" dirty="0" err="1" smtClean="0"/>
              <a:t>Josep</a:t>
            </a:r>
            <a:r>
              <a:rPr lang="en-US" dirty="0" smtClean="0"/>
              <a:t> Maria and </a:t>
            </a:r>
            <a:r>
              <a:rPr lang="en-US" dirty="0" err="1" smtClean="0"/>
              <a:t>Josep</a:t>
            </a:r>
            <a:endParaRPr lang="en-US" dirty="0"/>
          </a:p>
        </p:txBody>
      </p:sp>
      <p:pic>
        <p:nvPicPr>
          <p:cNvPr id="4" name="Picture 3" descr="seatlo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11" y="4398728"/>
            <a:ext cx="5067300" cy="1600200"/>
          </a:xfrm>
          <a:prstGeom prst="rect">
            <a:avLst/>
          </a:prstGeom>
        </p:spPr>
      </p:pic>
      <p:pic>
        <p:nvPicPr>
          <p:cNvPr id="5" name="Picture 4" descr="seat-15310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66" y="846610"/>
            <a:ext cx="3325474" cy="45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6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5327"/>
            <a:ext cx="9143999" cy="926900"/>
          </a:xfrm>
        </p:spPr>
        <p:txBody>
          <a:bodyPr>
            <a:normAutofit/>
          </a:bodyPr>
          <a:lstStyle/>
          <a:p>
            <a:r>
              <a:rPr lang="en-US" dirty="0" smtClean="0"/>
              <a:t>        DEMO Time and/or  Video.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87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0266" y="0"/>
            <a:ext cx="4205630" cy="116674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Massage.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9236" y="6164570"/>
            <a:ext cx="7050130" cy="693430"/>
          </a:xfrm>
        </p:spPr>
        <p:txBody>
          <a:bodyPr/>
          <a:lstStyle/>
          <a:p>
            <a:r>
              <a:rPr lang="en-US" dirty="0" smtClean="0"/>
              <a:t>Team: </a:t>
            </a:r>
            <a:r>
              <a:rPr lang="en-US" dirty="0" err="1" smtClean="0"/>
              <a:t>Aixeraff</a:t>
            </a:r>
            <a:r>
              <a:rPr lang="en-US" dirty="0" smtClean="0"/>
              <a:t>, Alberto, </a:t>
            </a:r>
            <a:r>
              <a:rPr lang="en-US" dirty="0" err="1" smtClean="0"/>
              <a:t>Josep</a:t>
            </a:r>
            <a:r>
              <a:rPr lang="en-US" dirty="0" smtClean="0"/>
              <a:t> Maria and </a:t>
            </a:r>
            <a:r>
              <a:rPr lang="en-US" dirty="0" err="1" smtClean="0"/>
              <a:t>Josep</a:t>
            </a:r>
            <a:endParaRPr lang="en-US" dirty="0"/>
          </a:p>
        </p:txBody>
      </p:sp>
      <p:pic>
        <p:nvPicPr>
          <p:cNvPr id="4" name="Picture 3" descr="seatlo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96" y="3883400"/>
            <a:ext cx="5067300" cy="1600200"/>
          </a:xfrm>
          <a:prstGeom prst="rect">
            <a:avLst/>
          </a:prstGeom>
        </p:spPr>
      </p:pic>
      <p:pic>
        <p:nvPicPr>
          <p:cNvPr id="5" name="Picture 4" descr="seat-15310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66" y="478520"/>
            <a:ext cx="3325474" cy="450911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3600"/>
            <a:ext cx="9144000" cy="74381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6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8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         Thank you and Questions??...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0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IR--621x4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3" y="1840455"/>
            <a:ext cx="4268633" cy="3287514"/>
          </a:xfrm>
          <a:prstGeom prst="rect">
            <a:avLst/>
          </a:prstGeom>
        </p:spPr>
      </p:pic>
      <p:pic>
        <p:nvPicPr>
          <p:cNvPr id="7" name="Picture 6" descr="seat-cushion-1099616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87" y="1840455"/>
            <a:ext cx="4216451" cy="32875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423304"/>
            <a:ext cx="8996738" cy="8358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Same comfort, like at Home.</a:t>
            </a:r>
            <a:endParaRPr lang="en-US" dirty="0"/>
          </a:p>
        </p:txBody>
      </p:sp>
      <p:pic>
        <p:nvPicPr>
          <p:cNvPr id="8" name="Picture 7" descr="Red Arr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472" y="2881570"/>
            <a:ext cx="4064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12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1709"/>
            <a:ext cx="9144000" cy="1221372"/>
          </a:xfrm>
        </p:spPr>
        <p:txBody>
          <a:bodyPr>
            <a:noAutofit/>
          </a:bodyPr>
          <a:lstStyle/>
          <a:p>
            <a:r>
              <a:rPr lang="en-US" sz="4400" dirty="0" smtClean="0"/>
              <a:t>   </a:t>
            </a:r>
            <a:r>
              <a:rPr lang="en-US" sz="4000" dirty="0" smtClean="0"/>
              <a:t>Stressed when you are in a Traffic Jam??.</a:t>
            </a:r>
            <a:br>
              <a:rPr lang="en-US" sz="4000" dirty="0" smtClean="0"/>
            </a:br>
            <a:r>
              <a:rPr lang="en-US" sz="4000" dirty="0"/>
              <a:t> </a:t>
            </a:r>
            <a:r>
              <a:rPr lang="en-US" sz="4000" dirty="0" smtClean="0"/>
              <a:t>  Even with automatic speed change</a:t>
            </a:r>
            <a:endParaRPr lang="en-US" sz="4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6298961"/>
            <a:ext cx="9144000" cy="123310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 smtClean="0"/>
              <a:t>                  Massaging Michelangelo</a:t>
            </a:r>
            <a:br>
              <a:rPr lang="en-US" sz="4400" dirty="0" smtClean="0"/>
            </a:br>
            <a:endParaRPr lang="en-US" sz="4400" dirty="0"/>
          </a:p>
        </p:txBody>
      </p:sp>
      <p:pic>
        <p:nvPicPr>
          <p:cNvPr id="3" name="Picture 2" descr="DSC_095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49" y="1663081"/>
            <a:ext cx="6017661" cy="45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9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35" y="427907"/>
            <a:ext cx="3854485" cy="7285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do it =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" y="6250650"/>
            <a:ext cx="9143999" cy="6073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err="1" smtClean="0"/>
              <a:t>Arduino</a:t>
            </a:r>
            <a:r>
              <a:rPr lang="en-US" sz="3600" dirty="0" smtClean="0"/>
              <a:t> Uno + Servo Motors + Grove GSR Sensor.</a:t>
            </a:r>
            <a:endParaRPr lang="en-US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351491" y="284735"/>
            <a:ext cx="3803098" cy="87168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Our Prototype.</a:t>
            </a:r>
            <a:endParaRPr lang="en-US" dirty="0"/>
          </a:p>
        </p:txBody>
      </p:sp>
      <p:pic>
        <p:nvPicPr>
          <p:cNvPr id="3" name="Picture 2" descr="DSC_095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60" y="1027589"/>
            <a:ext cx="6714598" cy="5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7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256" y="254326"/>
            <a:ext cx="3423823" cy="926900"/>
          </a:xfrm>
        </p:spPr>
        <p:txBody>
          <a:bodyPr/>
          <a:lstStyle/>
          <a:p>
            <a:r>
              <a:rPr lang="en-US" dirty="0" smtClean="0"/>
              <a:t>- It works !!!</a:t>
            </a:r>
            <a:endParaRPr lang="en-US" dirty="0"/>
          </a:p>
        </p:txBody>
      </p:sp>
      <p:pic>
        <p:nvPicPr>
          <p:cNvPr id="4" name="Picture 3" descr="DSC_095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47" y="1049060"/>
            <a:ext cx="7745252" cy="58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710"/>
            <a:ext cx="9144000" cy="8900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  Electrical schematics.</a:t>
            </a:r>
            <a:endParaRPr lang="en-US" dirty="0"/>
          </a:p>
        </p:txBody>
      </p:sp>
      <p:pic>
        <p:nvPicPr>
          <p:cNvPr id="5" name="Picture 4" descr="esqu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6" y="1070800"/>
            <a:ext cx="7130479" cy="509116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6294360"/>
            <a:ext cx="9144000" cy="56364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6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                        code and all info in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051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54" y="441709"/>
            <a:ext cx="9015146" cy="926900"/>
          </a:xfrm>
        </p:spPr>
        <p:txBody>
          <a:bodyPr>
            <a:normAutofit/>
          </a:bodyPr>
          <a:lstStyle/>
          <a:p>
            <a:r>
              <a:rPr lang="en-US" dirty="0" smtClean="0"/>
              <a:t>       Our Seat Design for SEAT.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4269" y="5213323"/>
            <a:ext cx="8117772" cy="9269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 we take care of your neck.</a:t>
            </a:r>
            <a:endParaRPr lang="en-US" dirty="0"/>
          </a:p>
        </p:txBody>
      </p:sp>
      <p:pic>
        <p:nvPicPr>
          <p:cNvPr id="6" name="Picture 5" descr="se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71" y="1356876"/>
            <a:ext cx="3899072" cy="40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0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4164"/>
            <a:ext cx="8854080" cy="765323"/>
          </a:xfrm>
        </p:spPr>
        <p:txBody>
          <a:bodyPr>
            <a:noAutofit/>
          </a:bodyPr>
          <a:lstStyle/>
          <a:p>
            <a:r>
              <a:rPr lang="en-US" sz="4000" dirty="0" smtClean="0"/>
              <a:t>  Health Vital Signs are the new Big Trend.</a:t>
            </a:r>
            <a:endParaRPr lang="en-US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2659" y="1582792"/>
            <a:ext cx="8854080" cy="197445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3600" dirty="0" smtClean="0"/>
              <a:t>We can take profit of Vital Health Signs to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automate processes and to improve Our</a:t>
            </a:r>
          </a:p>
          <a:p>
            <a:r>
              <a:rPr lang="en-US" sz="3600" dirty="0" smtClean="0"/>
              <a:t>       Quality of Life. </a:t>
            </a:r>
            <a:endParaRPr lang="en-US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2659" y="3709643"/>
            <a:ext cx="8854080" cy="197445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3600" dirty="0" smtClean="0"/>
              <a:t>When you are stressed, your hands sweat more and we take profit of this info, in order to give a massage to you in a traffic jam.</a:t>
            </a:r>
          </a:p>
        </p:txBody>
      </p:sp>
    </p:spTree>
    <p:extLst>
      <p:ext uri="{BB962C8B-B14F-4D97-AF65-F5344CB8AC3E}">
        <p14:creationId xmlns:p14="http://schemas.microsoft.com/office/powerpoint/2010/main" val="98419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854" y="588946"/>
            <a:ext cx="8872487" cy="61103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- </a:t>
            </a:r>
            <a:r>
              <a:rPr lang="en-US" sz="4900" dirty="0" smtClean="0"/>
              <a:t>When </a:t>
            </a:r>
            <a:r>
              <a:rPr lang="en-US" sz="4900" dirty="0"/>
              <a:t>you are in a </a:t>
            </a:r>
            <a:r>
              <a:rPr lang="en-US" sz="4900" dirty="0" smtClean="0"/>
              <a:t>Traffic Jam, </a:t>
            </a:r>
            <a:br>
              <a:rPr lang="en-US" sz="4900" dirty="0" smtClean="0"/>
            </a:br>
            <a:r>
              <a:rPr lang="en-US" sz="4900" dirty="0"/>
              <a:t> </a:t>
            </a:r>
            <a:r>
              <a:rPr lang="en-US" sz="4900" dirty="0" smtClean="0"/>
              <a:t> Sensors in the </a:t>
            </a:r>
            <a:r>
              <a:rPr lang="en-US" sz="4900" dirty="0"/>
              <a:t>steering </a:t>
            </a:r>
            <a:r>
              <a:rPr lang="en-US" sz="4900" dirty="0" smtClean="0"/>
              <a:t>wheel,</a:t>
            </a:r>
            <a:br>
              <a:rPr lang="en-US" sz="4900" dirty="0" smtClean="0"/>
            </a:br>
            <a:r>
              <a:rPr lang="en-US" sz="4900" dirty="0" smtClean="0"/>
              <a:t>   they</a:t>
            </a:r>
            <a:r>
              <a:rPr lang="en-US" sz="4900" dirty="0"/>
              <a:t> </a:t>
            </a:r>
            <a:r>
              <a:rPr lang="en-US" sz="4900" dirty="0" smtClean="0"/>
              <a:t>will activate a massage for</a:t>
            </a:r>
            <a:br>
              <a:rPr lang="en-US" sz="4900" dirty="0" smtClean="0"/>
            </a:br>
            <a:r>
              <a:rPr lang="en-US" sz="4900" dirty="0"/>
              <a:t>  </a:t>
            </a:r>
            <a:r>
              <a:rPr lang="en-US" sz="4900" dirty="0" smtClean="0"/>
              <a:t> you.</a:t>
            </a:r>
            <a:br>
              <a:rPr lang="en-US" sz="4900" dirty="0" smtClean="0"/>
            </a:br>
            <a:r>
              <a:rPr lang="en-US" sz="4900" dirty="0" smtClean="0"/>
              <a:t/>
            </a:r>
            <a:br>
              <a:rPr lang="en-US" sz="4900" dirty="0" smtClean="0"/>
            </a:br>
            <a:r>
              <a:rPr lang="en-US" sz="4900" dirty="0" smtClean="0"/>
              <a:t>- Some servo motors in your seat, </a:t>
            </a:r>
            <a:br>
              <a:rPr lang="en-US" sz="4900" dirty="0" smtClean="0"/>
            </a:br>
            <a:r>
              <a:rPr lang="en-US" sz="4900" dirty="0" smtClean="0"/>
              <a:t>   will give you</a:t>
            </a:r>
            <a:r>
              <a:rPr lang="en-US" sz="4900" dirty="0"/>
              <a:t> </a:t>
            </a:r>
            <a:r>
              <a:rPr lang="en-US" sz="4900" dirty="0" smtClean="0"/>
              <a:t>a comfortable massage</a:t>
            </a:r>
            <a:br>
              <a:rPr lang="en-US" sz="4900" dirty="0" smtClean="0"/>
            </a:br>
            <a:r>
              <a:rPr lang="en-US" sz="4900" dirty="0"/>
              <a:t> </a:t>
            </a:r>
            <a:r>
              <a:rPr lang="en-US" sz="4900" dirty="0" smtClean="0"/>
              <a:t>  for you.</a:t>
            </a:r>
            <a:br>
              <a:rPr lang="en-US" sz="4900" dirty="0" smtClean="0"/>
            </a:b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16289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499</TotalTime>
  <Words>185</Words>
  <Application>Microsoft Macintosh PowerPoint</Application>
  <PresentationFormat>On-screen Show (4:3)</PresentationFormat>
  <Paragraphs>23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Newsprint</vt:lpstr>
      <vt:lpstr>         Massage</vt:lpstr>
      <vt:lpstr>        Same comfort, like at Home.</vt:lpstr>
      <vt:lpstr>   Stressed when you are in a Traffic Jam??.    Even with automatic speed change</vt:lpstr>
      <vt:lpstr>How to do it =</vt:lpstr>
      <vt:lpstr>- It works !!!</vt:lpstr>
      <vt:lpstr>                Electrical schematics.</vt:lpstr>
      <vt:lpstr>       Our Seat Design for SEAT.</vt:lpstr>
      <vt:lpstr>  Health Vital Signs are the new Big Trend.</vt:lpstr>
      <vt:lpstr>- When you are in a Traffic Jam,    Sensors in the steering wheel,    they will activate a massage for    you.  - Some servo motors in your seat,     will give you a comfortable massage    for you. </vt:lpstr>
      <vt:lpstr>        DEMO Time and/or  Video.</vt:lpstr>
      <vt:lpstr>Massage.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Massage</dc:title>
  <dc:creator>J</dc:creator>
  <cp:lastModifiedBy>J</cp:lastModifiedBy>
  <cp:revision>25</cp:revision>
  <dcterms:created xsi:type="dcterms:W3CDTF">2016-03-12T11:40:35Z</dcterms:created>
  <dcterms:modified xsi:type="dcterms:W3CDTF">2016-03-13T10:45:32Z</dcterms:modified>
</cp:coreProperties>
</file>